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7556500" cy="5842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	<Relationship Id="rId63" Type="http://schemas.openxmlformats.org/officeDocument/2006/relationships/slide" Target="slides/slide58.xml" />
	<Relationship Id="rId64" Type="http://schemas.openxmlformats.org/officeDocument/2006/relationships/slide" Target="slides/slide59.xml" />
	<Relationship Id="rId65" Type="http://schemas.openxmlformats.org/officeDocument/2006/relationships/slide" Target="slides/slide60.xml" />
	<Relationship Id="rId66" Type="http://schemas.openxmlformats.org/officeDocument/2006/relationships/slide" Target="slides/slide61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3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1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2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3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5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6.jpeg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7.jpeg" />
</Relationships>
</file>

<file path=ppt/slides/_rels/slide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8.jpeg" />
</Relationships>
</file>

<file path=ppt/slides/_rels/slide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9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.jpeg" />
</Relationships>
</file>

<file path=ppt/slides/_rels/slide6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0.jpeg" />
</Relationships>
</file>

<file path=ppt/slides/_rels/slide6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1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"/>
            <a:ext cx="75565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